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58" r:id="rId6"/>
    <p:sldId id="261" r:id="rId7"/>
    <p:sldId id="262" r:id="rId8"/>
    <p:sldId id="263" r:id="rId9"/>
    <p:sldId id="259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7BA122-A519-460C-94CA-E1CD28A40615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D6F9C-2B48-4E62-BEF8-4A171F97830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7BA122-A519-460C-94CA-E1CD28A40615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D6F9C-2B48-4E62-BEF8-4A171F9783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7BA122-A519-460C-94CA-E1CD28A40615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D6F9C-2B48-4E62-BEF8-4A171F9783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7BA122-A519-460C-94CA-E1CD28A40615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D6F9C-2B48-4E62-BEF8-4A171F9783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7BA122-A519-460C-94CA-E1CD28A40615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D6F9C-2B48-4E62-BEF8-4A171F97830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7BA122-A519-460C-94CA-E1CD28A40615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D6F9C-2B48-4E62-BEF8-4A171F9783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7BA122-A519-460C-94CA-E1CD28A40615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D6F9C-2B48-4E62-BEF8-4A171F9783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7BA122-A519-460C-94CA-E1CD28A40615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D6F9C-2B48-4E62-BEF8-4A171F9783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7BA122-A519-460C-94CA-E1CD28A40615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D6F9C-2B48-4E62-BEF8-4A171F97830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7BA122-A519-460C-94CA-E1CD28A40615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D6F9C-2B48-4E62-BEF8-4A171F9783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7BA122-A519-460C-94CA-E1CD28A40615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D6F9C-2B48-4E62-BEF8-4A171F97830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37BA122-A519-460C-94CA-E1CD28A40615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58D6F9C-2B48-4E62-BEF8-4A171F97830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132856"/>
            <a:ext cx="7406640" cy="1472184"/>
          </a:xfrm>
        </p:spPr>
        <p:txBody>
          <a:bodyPr/>
          <a:lstStyle/>
          <a:p>
            <a:pPr algn="ctr"/>
            <a:r>
              <a:rPr lang="ru-RU" dirty="0" smtClean="0"/>
              <a:t>Лекция 19. </a:t>
            </a:r>
            <a:r>
              <a:rPr lang="ru-RU" b="1" dirty="0" smtClean="0"/>
              <a:t>Десятый член Символа веры (окончание)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1435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Autofit/>
          </a:bodyPr>
          <a:lstStyle/>
          <a:p>
            <a:pPr marL="82296" indent="457200" algn="just">
              <a:buNone/>
            </a:pPr>
            <a:r>
              <a:rPr lang="ru-RU" sz="2200" b="1" dirty="0"/>
              <a:t>Что значит пасти Церковь?</a:t>
            </a:r>
            <a:endParaRPr lang="ru-RU" sz="2200" dirty="0"/>
          </a:p>
          <a:p>
            <a:pPr marL="82296" indent="457200" algn="just">
              <a:buNone/>
            </a:pPr>
            <a:r>
              <a:rPr lang="ru-RU" sz="2200" b="1" dirty="0"/>
              <a:t>Пасти Церковь</a:t>
            </a:r>
            <a:r>
              <a:rPr lang="ru-RU" sz="2200" dirty="0"/>
              <a:t> — наставлять людей в вере, благочестии и добрых делах.</a:t>
            </a:r>
          </a:p>
          <a:p>
            <a:pPr marL="82296" indent="457200" algn="just">
              <a:buNone/>
            </a:pPr>
            <a:r>
              <a:rPr lang="ru-RU" sz="2200" b="1" dirty="0" smtClean="0"/>
              <a:t>Сколько </a:t>
            </a:r>
            <a:r>
              <a:rPr lang="ru-RU" sz="2200" b="1" dirty="0"/>
              <a:t>необходимых степеней Священства?</a:t>
            </a:r>
            <a:endParaRPr lang="ru-RU" sz="2200" dirty="0"/>
          </a:p>
          <a:p>
            <a:pPr marL="82296" indent="457200" algn="just">
              <a:buNone/>
            </a:pPr>
            <a:r>
              <a:rPr lang="ru-RU" sz="2200" dirty="0"/>
              <a:t>Степеней Священства три: </a:t>
            </a:r>
            <a:r>
              <a:rPr lang="ru-RU" sz="2200" b="1" dirty="0"/>
              <a:t>епископ</a:t>
            </a:r>
            <a:r>
              <a:rPr lang="ru-RU" sz="2200" dirty="0"/>
              <a:t>, </a:t>
            </a:r>
            <a:r>
              <a:rPr lang="ru-RU" sz="2200" b="1" dirty="0"/>
              <a:t>пресвитер</a:t>
            </a:r>
            <a:r>
              <a:rPr lang="ru-RU" sz="2200" dirty="0"/>
              <a:t> и </a:t>
            </a:r>
            <a:r>
              <a:rPr lang="ru-RU" sz="2200" b="1" dirty="0"/>
              <a:t>диакон</a:t>
            </a:r>
            <a:r>
              <a:rPr lang="ru-RU" sz="2200" dirty="0"/>
              <a:t>.</a:t>
            </a:r>
          </a:p>
          <a:p>
            <a:pPr marL="82296" indent="457200" algn="just">
              <a:buNone/>
            </a:pPr>
            <a:r>
              <a:rPr lang="ru-RU" sz="2200" b="1" dirty="0" smtClean="0"/>
              <a:t>Какое </a:t>
            </a:r>
            <a:r>
              <a:rPr lang="ru-RU" sz="2200" b="1" dirty="0"/>
              <a:t>различие в степенях Священства?</a:t>
            </a:r>
            <a:endParaRPr lang="ru-RU" sz="2200" dirty="0"/>
          </a:p>
          <a:p>
            <a:pPr marL="82296" indent="457200" algn="just">
              <a:buNone/>
            </a:pPr>
            <a:r>
              <a:rPr lang="ru-RU" sz="2200" dirty="0"/>
              <a:t>Диакон сослужит при Таинствах (не совершая их); пресвитер совершает Таинства, пребывая в подчинении епископу; епископ не только совершает Таинства, но имеет власть и другим через рукоположение преподавать благодатный дар совершать их. О епископской власти апостол Павел пишет Титу: </a:t>
            </a:r>
            <a:r>
              <a:rPr lang="ru-RU" sz="2200" i="1" dirty="0"/>
              <a:t>Для того я оставил тебя в Крите, чтобы ты довершил недоконченное и поставил по всем городам пресвитеров</a:t>
            </a:r>
            <a:r>
              <a:rPr lang="ru-RU" sz="2200" dirty="0"/>
              <a:t> (Тит. 1:5). И Тимофею: </a:t>
            </a:r>
            <a:r>
              <a:rPr lang="ru-RU" sz="2200" i="1" dirty="0"/>
              <a:t>Рук ни на кого не возлагай поспешно</a:t>
            </a:r>
            <a:r>
              <a:rPr lang="ru-RU" sz="2200" dirty="0"/>
              <a:t> (1 Тим. 5:22).</a:t>
            </a:r>
          </a:p>
          <a:p>
            <a:pPr marL="82296" indent="457200" algn="just"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04211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Таинство Брака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fontScale="700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Брак</a:t>
            </a:r>
            <a:r>
              <a:rPr lang="ru-RU" dirty="0"/>
              <a:t> есть Таинство, в котором при свободном обещании женихом и невестой взаимной верности перед священником и Церковью, благословляется их супружеский союз во образ духовного союза Христа и Церкви и подаётся благодать благочестивого единодушия для законного рождения и христианского воспитания детей</a:t>
            </a:r>
            <a:r>
              <a:rPr lang="ru-RU" dirty="0" smtClean="0"/>
              <a:t>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 smtClean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Почему брак является Таинством?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То, что брак есть Таинство, видно из следующих слов апостола Павла: </a:t>
            </a:r>
            <a:r>
              <a:rPr lang="ru-RU" i="1" dirty="0"/>
              <a:t>Оставит человек отца своего и мать, и прилепится к жене своей, и будут двое одна плоть. Тайна сия велика; я говорю по отношению ко Христу и к Церкви</a:t>
            </a:r>
            <a:r>
              <a:rPr lang="ru-RU" dirty="0"/>
              <a:t> (</a:t>
            </a:r>
            <a:r>
              <a:rPr lang="ru-RU" dirty="0" err="1"/>
              <a:t>Еф</a:t>
            </a:r>
            <a:r>
              <a:rPr lang="ru-RU" dirty="0"/>
              <a:t>. 5:31-32).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209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>
            <a:normAutofit fontScale="625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i="1" dirty="0"/>
              <a:t>Жены, повинуйтесь своим мужьям, как Господу, потому что муж есть глава жены, как и Христос глава Церкви, и Он же Спаситель тела. Но как </a:t>
            </a:r>
            <a:r>
              <a:rPr lang="ru-RU" i="1" dirty="0" err="1"/>
              <a:t>Церковьповинуется</a:t>
            </a:r>
            <a:r>
              <a:rPr lang="ru-RU" i="1" dirty="0"/>
              <a:t> Христу, так и жены своим мужьям во всем. Мужья, любите своих жен, как и Христос </a:t>
            </a:r>
            <a:r>
              <a:rPr lang="ru-RU" i="1" dirty="0" err="1"/>
              <a:t>возлюбилЦерковь</a:t>
            </a:r>
            <a:r>
              <a:rPr lang="ru-RU" i="1" dirty="0"/>
              <a:t> и предал Себя за нее, чтобы освятить ее, очистив банею водною посредством слова; чтобы представить ее Себе </a:t>
            </a:r>
            <a:r>
              <a:rPr lang="ru-RU" i="1" dirty="0" err="1"/>
              <a:t>славноюЦерковью</a:t>
            </a:r>
            <a:r>
              <a:rPr lang="ru-RU" i="1" dirty="0"/>
              <a:t>, не имеющею пятна, или порока, или чего-либо подобного, но дабы она была свята и непорочна. Так должны мужья любить своих жен, как свои тела: любящий свою жену любит самого себя. Ибо никто никогда не имел ненависти к своей плоти, но питает и греет ее, как и </a:t>
            </a:r>
            <a:r>
              <a:rPr lang="ru-RU" i="1" dirty="0" err="1"/>
              <a:t>ГосподьЦерковь</a:t>
            </a:r>
            <a:r>
              <a:rPr lang="ru-RU" i="1" dirty="0"/>
              <a:t>, потому что мы члены тела Его, от плоти Его и от костей Его. Посему оставит человек отца своего и мать и прилепится к жене своей, и будут двое одна плоть. Тайна сия велика; я говорю по отношению ко Христу и к Церкви. Так каждый из вас да любит свою жену, как самого себя; а жена да боится своего мужа</a:t>
            </a:r>
            <a:r>
              <a:rPr lang="ru-RU" dirty="0"/>
              <a:t>» (</a:t>
            </a:r>
            <a:r>
              <a:rPr lang="ru-RU" dirty="0" err="1"/>
              <a:t>Ефес</a:t>
            </a:r>
            <a:r>
              <a:rPr lang="ru-RU" dirty="0"/>
              <a:t>. 5, 22—33).</a:t>
            </a:r>
          </a:p>
          <a:p>
            <a:pPr marL="82296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588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457200" algn="just">
              <a:buNone/>
            </a:pPr>
            <a:r>
              <a:rPr lang="ru-RU" b="1" dirty="0" err="1" smtClean="0"/>
              <a:t>Свт</a:t>
            </a:r>
            <a:r>
              <a:rPr lang="ru-RU" b="1" dirty="0" smtClean="0"/>
              <a:t>. Иоанн Златоуст: </a:t>
            </a:r>
            <a:r>
              <a:rPr lang="ru-RU" dirty="0" smtClean="0"/>
              <a:t>«</a:t>
            </a:r>
            <a:r>
              <a:rPr lang="ru-RU" dirty="0"/>
              <a:t>Тот, кто не соединен узами брака, не представляет собой целого, а лишь половину. Мужчина и женщина в браке не два человека, а один </a:t>
            </a:r>
            <a:r>
              <a:rPr lang="ru-RU" dirty="0" smtClean="0"/>
              <a:t>человек… Любовь </a:t>
            </a:r>
            <a:r>
              <a:rPr lang="ru-RU" dirty="0"/>
              <a:t>такова, </a:t>
            </a:r>
            <a:r>
              <a:rPr lang="ru-RU" dirty="0" smtClean="0"/>
              <a:t>что </a:t>
            </a:r>
            <a:r>
              <a:rPr lang="ru-RU" dirty="0"/>
              <a:t>любящие составляют уже не два, а одного человека, чего не может сотворить ничто, кроме любви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594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Обязательно ли для всех вступать в брак?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Не обязательно всем вступать в брак. Девство лучше супружества для того, кто в силах его сохранить в чистоте. Именно об этом сказал Господь Иисус Христос: </a:t>
            </a:r>
            <a:r>
              <a:rPr lang="ru-RU" i="1" dirty="0"/>
              <a:t>Не все вмещают слово сие, но кому дано… Кто может вместить, да вместит</a:t>
            </a:r>
            <a:r>
              <a:rPr lang="ru-RU" dirty="0"/>
              <a:t> (Мф. 19:11-12). И апостол говорит: </a:t>
            </a:r>
            <a:r>
              <a:rPr lang="ru-RU" i="1" dirty="0"/>
              <a:t>Безбрачным же и вдовам говорю: хорошо им оставаться, как я. Но если не могут воздержаться, пусть вступают в брак… Неженатый заботится о Господнем, как угодить Господу; а женатый заботится о мирском, как угодить жене... Выдающий замуж свою девицу поступает хорошо; а не выдающий поступает лучше</a:t>
            </a:r>
            <a:r>
              <a:rPr lang="ru-RU" dirty="0"/>
              <a:t> (1 Кор. 7:8-9,32-33,38).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154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566"/>
            <a:ext cx="8100392" cy="59312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Основы социальной концепции РПЦ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20688"/>
            <a:ext cx="8100392" cy="5627712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800" dirty="0"/>
              <a:t>Высоко оценивая подвиг добровольного целомудренного безбрачия, принимаемого ради Христа и Евангелия, и признавая особую роль монашества в своей истории и современной жизни, Церковь никогда не относилась к браку пренебрежительно и осуждала тех, кто из ложно понятого стремления к чистоте уничижал брачные отношения.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800" dirty="0"/>
              <a:t>Апостол Павел, лично для себя избравший девство и призывавший подражать ему в этом (1 Кор.7:8), тем не менее осуждает </a:t>
            </a:r>
            <a:r>
              <a:rPr lang="ru-RU" sz="1800" i="1" dirty="0"/>
              <a:t>«лицемерие </a:t>
            </a:r>
            <a:r>
              <a:rPr lang="ru-RU" sz="1800" i="1" dirty="0" err="1"/>
              <a:t>лжесловесников</a:t>
            </a:r>
            <a:r>
              <a:rPr lang="ru-RU" sz="1800" i="1" dirty="0"/>
              <a:t>, сожженных в совести своей, запрещающих вступать в брак»</a:t>
            </a:r>
            <a:r>
              <a:rPr lang="ru-RU" sz="1800" dirty="0"/>
              <a:t> (1 Тим.4:2-3). 51-е Апостольское правило гласит: «Если кто... удаляется от брака... не ради подвига воздержания, но по причине </a:t>
            </a:r>
            <a:r>
              <a:rPr lang="ru-RU" sz="1800" dirty="0" err="1"/>
              <a:t>гнушения</a:t>
            </a:r>
            <a:r>
              <a:rPr lang="ru-RU" sz="1800" dirty="0"/>
              <a:t>, забыв... что Бог, созидая человека, мужа и жену сотворил их, и таким образом, хуля, клевещет на создание, – или да исправится, или да будет извержен из священного чина и отвержен от Церкви». Его развивают 1-е, 9-е и 10-е правила </a:t>
            </a:r>
            <a:r>
              <a:rPr lang="ru-RU" sz="1800" dirty="0" err="1"/>
              <a:t>Гангрского</a:t>
            </a:r>
            <a:r>
              <a:rPr lang="ru-RU" sz="1800" dirty="0"/>
              <a:t> собора: «Если кто порицает брак и гнушается женою верною и благочестивою, с мужем своим совокупляющеюся, или порицает оную, как не могущую войти в Царствие [Божие], да будет под клятвою. Если кто девствует или воздерживается, удаляясь от брака, как гнушающийся им, а не ради самой красоты и святыни девства, да будет под клятвою. Если кто из девствующих ради Господа будет превозноситься над сочетавшимися браком, да будет под клятвою». Священный Синод Русской Православной Церкви в определении от 28 декабря 1998 года, ссылаясь на эти правила, указал на «недопустимость негативного или высокомерного отношения к браку».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29270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692696"/>
            <a:ext cx="7848872" cy="5904656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ru-RU" sz="2200" dirty="0"/>
              <a:t>В соответствии с древними каноническими предписаниями, Церковь и сегодня не освящает венчанием браки, заключенные между православными и нехристианами, одновременно признавая таковые в качестве законных и не считая пребывающих в них находящимися в блудном сожительстве. Исходя из соображений пастырской икономии, Русская Православная Церковь как в прошлом, так и сегодня находит возможным совершение браков православных христиан с католиками, членами Древних Восточных Церквей и протестантами, исповедующими веру в Триединого Бога, при условии благословения брака в Православной Церкви и воспитания детей в православной вере. Такой же практики на протяжении последних столетий придерживаются в большинстве Православных Церквей</a:t>
            </a:r>
            <a:r>
              <a:rPr lang="ru-RU" sz="2200" dirty="0" smtClean="0"/>
              <a:t>.</a:t>
            </a:r>
            <a:endParaRPr lang="en-US" sz="2200" dirty="0" smtClean="0"/>
          </a:p>
          <a:p>
            <a:pPr marL="0" indent="457200" algn="just">
              <a:buNone/>
            </a:pPr>
            <a:endParaRPr lang="ru-RU" sz="2200" dirty="0"/>
          </a:p>
          <a:p>
            <a:pPr marL="0" indent="457200" algn="r">
              <a:buNone/>
            </a:pPr>
            <a:r>
              <a:rPr lang="ru-RU" sz="2200" i="1" dirty="0" smtClean="0"/>
              <a:t>(Основы социальной концепции. </a:t>
            </a:r>
            <a:r>
              <a:rPr lang="en-US" sz="2200" i="1" dirty="0" smtClean="0"/>
              <a:t>X.2</a:t>
            </a:r>
            <a:r>
              <a:rPr lang="ru-RU" sz="2200" dirty="0" smtClean="0"/>
              <a:t>)</a:t>
            </a:r>
            <a:endParaRPr lang="ru-RU" sz="2200" dirty="0"/>
          </a:p>
          <a:p>
            <a:pPr marL="0" indent="457200" algn="just"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05181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0"/>
            <a:ext cx="7920880" cy="685800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700" dirty="0"/>
              <a:t>Церковь настаивает на пожизненной верности супругов и нерасторжимости православного брака, основываясь на словах Господа Иисуса Христа: </a:t>
            </a:r>
            <a:r>
              <a:rPr lang="ru-RU" sz="1700" i="1" dirty="0"/>
              <a:t>«Что Бог сочетал, того человек да не разлучает... Кто разведется с женою своею не за прелюбодеяние и женится на другой, тот прелюбодействует; и женившийся на разведенной прелюбодействует»</a:t>
            </a:r>
            <a:r>
              <a:rPr lang="ru-RU" sz="1700" dirty="0"/>
              <a:t>(Мф.19:6, 9). Развод осуждается Церковью как грех, ибо он приносит тяжкие душевные страдания и супругам (по меньшей мере одному из них), и особенно детям. Крайне беспокоит современное положение, при котором расторгается весьма значительная часть браков, особенно среди молодежи. Происходящее становится подлинной трагедией для личности и народа.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dirty="0"/>
              <a:t>В 1918 году Поместный Собор Российской Православной Церкви в «Определении о поводах к расторжению брачного союза, освященного Церковью» признал в качестве таковых, кроме прелюбодеяния и вступления одной из сторон в новый брак, также отпадение супруга или супруги от Православия, противоестественные пороки, неспособность к брачному сожитию, наступившую до брака или явившуюся следствием намеренного самокалечения, заболевание проказой или сифилисом, длительное безвестное отсутствие, осуждение к наказанию, соединенному с лишением всех прав состояния, посягательство на жизнь или здоровье супруги либо детей, снохачество, сводничество, извлечение выгод из непотребств супруга, неизлечимую тяжкую душевную болезнь и злонамеренное оставление одного супруга другим. В настоящее время этот перечень оснований к расторжению брака дополняется такими причинами, как заболевание СПИДом, </a:t>
            </a:r>
            <a:r>
              <a:rPr lang="ru-RU" sz="1700" dirty="0" err="1"/>
              <a:t>медицински</a:t>
            </a:r>
            <a:r>
              <a:rPr lang="ru-RU" sz="1700" dirty="0"/>
              <a:t> засвидетельствованные хронический алкоголизм или наркомания, совершение женой аборта при несогласии мужа</a:t>
            </a:r>
            <a:r>
              <a:rPr lang="ru-RU" sz="1700" dirty="0" smtClean="0"/>
              <a:t>.</a:t>
            </a:r>
            <a:endParaRPr lang="en-US" sz="1700" dirty="0" smtClean="0"/>
          </a:p>
          <a:p>
            <a:pPr marL="0" indent="457200" algn="r">
              <a:spcBef>
                <a:spcPts val="0"/>
              </a:spcBef>
              <a:buNone/>
            </a:pPr>
            <a:r>
              <a:rPr lang="en-US" sz="1700" i="1" dirty="0" smtClean="0"/>
              <a:t>(</a:t>
            </a:r>
            <a:r>
              <a:rPr lang="ru-RU" sz="1700" i="1" dirty="0" smtClean="0"/>
              <a:t>Основы социальной концепции РПЦ. </a:t>
            </a:r>
            <a:r>
              <a:rPr lang="en-US" sz="1700" i="1" dirty="0" smtClean="0"/>
              <a:t>X</a:t>
            </a:r>
            <a:r>
              <a:rPr lang="ru-RU" sz="1700" i="1" dirty="0" smtClean="0"/>
              <a:t>.3</a:t>
            </a:r>
            <a:r>
              <a:rPr lang="en-US" sz="1700" i="1" dirty="0" smtClean="0"/>
              <a:t>)</a:t>
            </a:r>
            <a:endParaRPr lang="ru-RU" sz="1700" i="1" dirty="0"/>
          </a:p>
          <a:p>
            <a:pPr marL="0" indent="457200" algn="just">
              <a:spcBef>
                <a:spcPts val="0"/>
              </a:spcBef>
              <a:buNone/>
            </a:pP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380604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Таинство Священства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Священство</a:t>
            </a:r>
            <a:r>
              <a:rPr lang="ru-RU" dirty="0"/>
              <a:t> есть Таинство, в котором правильно избранного кандидата Святой Дух посредством епископского рукоположения поставляет совершать Таинства и пасти стадо Христово.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i="1" dirty="0"/>
              <a:t>Каждый должен разуметь нас, как служителей Христовых и домостроителей </a:t>
            </a:r>
            <a:r>
              <a:rPr lang="ru-RU" i="1" dirty="0" err="1"/>
              <a:t>таин</a:t>
            </a:r>
            <a:r>
              <a:rPr lang="ru-RU" i="1" dirty="0"/>
              <a:t> Божиих</a:t>
            </a:r>
            <a:r>
              <a:rPr lang="ru-RU" dirty="0"/>
              <a:t> (1 Кор. 4:1). </a:t>
            </a:r>
            <a:r>
              <a:rPr lang="ru-RU" i="1" dirty="0"/>
              <a:t>Внимайте себе и всему стаду, в котором Дух </a:t>
            </a:r>
            <a:r>
              <a:rPr lang="ru-RU" i="1" dirty="0" err="1"/>
              <a:t>Святый</a:t>
            </a:r>
            <a:r>
              <a:rPr lang="ru-RU" i="1" dirty="0"/>
              <a:t> поставил вас блюстителями, пасти церковь Господа и Бога, которую Он приобрел Себе </a:t>
            </a:r>
            <a:r>
              <a:rPr lang="ru-RU" i="1" dirty="0" err="1"/>
              <a:t>кровию</a:t>
            </a:r>
            <a:r>
              <a:rPr lang="ru-RU" i="1" dirty="0"/>
              <a:t> Своею</a:t>
            </a:r>
            <a:r>
              <a:rPr lang="ru-RU" dirty="0"/>
              <a:t> (</a:t>
            </a:r>
            <a:r>
              <a:rPr lang="ru-RU" dirty="0" err="1"/>
              <a:t>Деян</a:t>
            </a:r>
            <a:r>
              <a:rPr lang="ru-RU" dirty="0"/>
              <a:t>. 20:28).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653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1090</TotalTime>
  <Words>714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Лекция 19. Десятый член Символа веры (окончание)</vt:lpstr>
      <vt:lpstr>Таинство Брака</vt:lpstr>
      <vt:lpstr>Презентация PowerPoint</vt:lpstr>
      <vt:lpstr>Презентация PowerPoint</vt:lpstr>
      <vt:lpstr>Презентация PowerPoint</vt:lpstr>
      <vt:lpstr>Основы социальной концепции РПЦ</vt:lpstr>
      <vt:lpstr>Презентация PowerPoint</vt:lpstr>
      <vt:lpstr>Презентация PowerPoint</vt:lpstr>
      <vt:lpstr>Таинство Священства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19. Десятый член Символа веры (окончание)</dc:title>
  <dc:creator>Windows User</dc:creator>
  <cp:lastModifiedBy>Windows User</cp:lastModifiedBy>
  <cp:revision>10</cp:revision>
  <dcterms:created xsi:type="dcterms:W3CDTF">2015-04-28T20:20:46Z</dcterms:created>
  <dcterms:modified xsi:type="dcterms:W3CDTF">2015-04-29T14:31:35Z</dcterms:modified>
</cp:coreProperties>
</file>